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4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tiff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3A669B-610D-3940-8135-802F2783AAED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3E1A6-DA41-AB4B-A330-8819DAEED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813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E3E1A6-DA41-AB4B-A330-8819DAEEDF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99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068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8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864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2551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658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06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18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472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7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61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48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66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2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06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89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75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45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7BA86-429C-334D-9C5E-E61A813F114B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9802B-F481-6749-A30B-AA92FD765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271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1CC5A-14D5-674A-9120-88EE2D5FF6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041400"/>
            <a:ext cx="8791575" cy="2387600"/>
          </a:xfrm>
        </p:spPr>
        <p:txBody>
          <a:bodyPr/>
          <a:lstStyle/>
          <a:p>
            <a:r>
              <a:rPr lang="en-US" dirty="0"/>
              <a:t>Technology internship at Comerica bank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065A3C-DD66-7E41-8774-F194FCAB6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78634"/>
            <a:ext cx="8791575" cy="1655762"/>
          </a:xfrm>
        </p:spPr>
        <p:txBody>
          <a:bodyPr/>
          <a:lstStyle/>
          <a:p>
            <a:r>
              <a:rPr lang="en-US" dirty="0"/>
              <a:t>Griff Prime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428B93-6DB3-494A-B217-E3B7A9B1C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199" y="5584031"/>
            <a:ext cx="4436533" cy="100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93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CB5CC6F-11C1-4C07-87C0-F043993E8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2" name="Rectangle 11">
              <a:extLst>
                <a:ext uri="{FF2B5EF4-FFF2-40B4-BE49-F238E27FC236}">
                  <a16:creationId xmlns:a16="http://schemas.microsoft.com/office/drawing/2014/main" id="{FADA3C27-4EC6-4DCA-BB85-C75BAAE82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2D8216BF-F79F-406D-A3B4-46744068A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6C16BE5-8A9A-432D-8A61-230FA0381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81779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2E852AB2-2672-41DF-9CF6-FCDEF1805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90283F1A-A49E-441D-BDF5-35B8BEE42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B0BC41A4-F3F1-4CD4-B266-D9DAA2171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6E29DA39-130F-41A1-A21E-4FB453948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39995AD4-F8DE-4CEB-B958-1DBF7EAC2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D1F7DCE1-6887-4FE0-A7D7-3652030CF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4E46B0E1-9543-441D-AD1D-1308AF88C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8C112C9-8D48-4612-AE0B-CF59EC743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2D16C38C-4A3B-4060-9A3B-C47DD6DE7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0A9B4CAA-8439-44B3-B738-2123169FA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8C6EF933-69B7-48C8-9337-4E0DEF6E75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B428AEFA-3C03-48AA-AEA5-8E3F58904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041D2508-FE53-47C0-887F-38BD1FB73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2C0392BD-D896-4A41-B18B-1389FE1F0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B3272EA3-C600-441C-BFC9-ACFF90CD4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D8731AA3-BC2D-408B-9D72-C804B8B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E934A31-790A-459C-A997-670583ADC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241F679B-BBF0-49DA-A9F3-D623BA752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0BDC4BE0-E1FF-48B5-A064-70F561454E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245FC7BA-96DB-41CB-B43A-8EEE482C3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3BBD03A9-646B-40EE-9A27-15297EC93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4D738FC2-47B4-4BC9-B109-05C56DC00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148BE0A7-2537-452C-BA13-B78D302CB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CF6A9D45-D849-4BF5-BBA0-D7BE29B88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13F44E41-B5E8-472D-80F2-4539AD3D4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CE052494-AAF2-4C3C-A072-317B7F987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90345C3D-13FE-4815-9563-58A52B457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37908D29-2BB3-4D6C-92DB-864F63057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174B5792-73C4-4FBF-BAD9-F9A5BBC59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D4741BB8-0638-4A06-85A7-69FE81BC4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FBDB982D-6E9A-426E-86B1-69031E104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400B8260-9575-48DB-9175-B1C853024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52FB1DD3-BAEC-4974-89F5-36B695945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E51161AB-FDC1-4703-9C29-C410366B9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DE6123AD-33B5-429C-B8F7-DB1A8FDABF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8C454A1D-B20A-4994-8C14-EE5DD3B99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CFA7BB74-790B-45D7-B94B-DD4D83ED8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19BBC3FC-0052-4BDB-8D6A-421E07EE2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42A3E4B3-707A-4D0A-BEED-61A77E960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089BBE83-D985-45E9-B442-1326F6FBA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FE1B194F-F703-4020-92ED-DBDB5C234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D7A22662-B7AF-4857-AD78-716690A268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62C16BE5-0C4B-48FC-ABA4-36A8F2DFE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C2327DB7-B7F2-4829-909E-A03D62252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167918EB-9EB1-413F-8C39-F018CCDCC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B971E245-631A-4364-A177-C1D1B6B4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1D4C1872-66E3-45EB-BDE7-26C02A17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D2BC0771-493C-4FEF-958F-859C539243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E339169B-1EE1-4E4F-BA0C-BD3AD57FD7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BBC80538-8C59-46A3-B187-66C9A6D3F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C5F9090C-11D8-4272-815D-11B1911DA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A361F786-6FA9-4EAD-81EF-BF4734D46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63B2A436-CEC8-477C-ACDD-6E5D2ABBC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7FAE92CD-EBFF-4DB4-9F5D-00D33E902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563704B-5775-CE45-BACA-68E3DC07D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209" y="618518"/>
            <a:ext cx="5877676" cy="1478570"/>
          </a:xfrm>
        </p:spPr>
        <p:txBody>
          <a:bodyPr>
            <a:normAutofit/>
          </a:bodyPr>
          <a:lstStyle/>
          <a:p>
            <a:r>
              <a:rPr lang="en-US" dirty="0"/>
              <a:t>What I Did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525B81-62FA-CD49-8727-0069777B057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697" b="7587"/>
          <a:stretch/>
        </p:blipFill>
        <p:spPr>
          <a:xfrm>
            <a:off x="-5597" y="1"/>
            <a:ext cx="4635583" cy="3427413"/>
          </a:xfrm>
          <a:custGeom>
            <a:avLst/>
            <a:gdLst>
              <a:gd name="connsiteX0" fmla="*/ 0 w 4635583"/>
              <a:gd name="connsiteY0" fmla="*/ 0 h 3427413"/>
              <a:gd name="connsiteX1" fmla="*/ 4635583 w 4635583"/>
              <a:gd name="connsiteY1" fmla="*/ 0 h 3427413"/>
              <a:gd name="connsiteX2" fmla="*/ 4635583 w 4635583"/>
              <a:gd name="connsiteY2" fmla="*/ 3427413 h 3427413"/>
              <a:gd name="connsiteX3" fmla="*/ 0 w 4635583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27413">
                <a:moveTo>
                  <a:pt x="0" y="0"/>
                </a:moveTo>
                <a:lnTo>
                  <a:pt x="4635583" y="0"/>
                </a:lnTo>
                <a:lnTo>
                  <a:pt x="4635583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655B2E-0A2D-E744-9AE6-66AEAAD77DE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326"/>
          <a:stretch/>
        </p:blipFill>
        <p:spPr>
          <a:xfrm>
            <a:off x="-5597" y="3427414"/>
            <a:ext cx="4635583" cy="3430587"/>
          </a:xfrm>
          <a:custGeom>
            <a:avLst/>
            <a:gdLst>
              <a:gd name="connsiteX0" fmla="*/ 0 w 4635583"/>
              <a:gd name="connsiteY0" fmla="*/ 0 h 3430587"/>
              <a:gd name="connsiteX1" fmla="*/ 4635583 w 4635583"/>
              <a:gd name="connsiteY1" fmla="*/ 0 h 3430587"/>
              <a:gd name="connsiteX2" fmla="*/ 4635583 w 4635583"/>
              <a:gd name="connsiteY2" fmla="*/ 3430587 h 3430587"/>
              <a:gd name="connsiteX3" fmla="*/ 0 w 4635583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30587">
                <a:moveTo>
                  <a:pt x="0" y="0"/>
                </a:moveTo>
                <a:lnTo>
                  <a:pt x="4635583" y="0"/>
                </a:lnTo>
                <a:lnTo>
                  <a:pt x="4635583" y="3430587"/>
                </a:lnTo>
                <a:lnTo>
                  <a:pt x="0" y="3430587"/>
                </a:lnTo>
                <a:close/>
              </a:path>
            </a:pathLst>
          </a:custGeom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104AA93-67FD-43AC-92F9-5840A89E4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2483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95AE1CAD-A877-4C0B-91F7-CA9C684C9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64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4635583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86A39-7ECA-D747-8A62-6D356EF9B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1209" y="2249487"/>
            <a:ext cx="5877677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/>
              <a:t>Work with AWS to create prototypes for team to implement in future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Automatically transferring files between S3 buckets 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Performing sentiment analysis on call center audio recordings</a:t>
            </a:r>
          </a:p>
          <a:p>
            <a:pPr>
              <a:lnSpc>
                <a:spcPct val="110000"/>
              </a:lnSpc>
            </a:pPr>
            <a:r>
              <a:rPr lang="en-US" sz="1500"/>
              <a:t>Participate (and rank) in automation hackathon with other interns</a:t>
            </a:r>
          </a:p>
          <a:p>
            <a:pPr>
              <a:lnSpc>
                <a:spcPct val="110000"/>
              </a:lnSpc>
            </a:pPr>
            <a:r>
              <a:rPr lang="en-US" sz="1500"/>
              <a:t>Create flow charts to document code used by virtual receptionist  </a:t>
            </a:r>
          </a:p>
          <a:p>
            <a:pPr>
              <a:lnSpc>
                <a:spcPct val="110000"/>
              </a:lnSpc>
            </a:pP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09309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46">
            <a:extLst>
              <a:ext uri="{FF2B5EF4-FFF2-40B4-BE49-F238E27FC236}">
                <a16:creationId xmlns:a16="http://schemas.microsoft.com/office/drawing/2014/main" id="{4CB5CC6F-11C1-4C07-87C0-F043993E8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8" name="Rectangle 47">
              <a:extLst>
                <a:ext uri="{FF2B5EF4-FFF2-40B4-BE49-F238E27FC236}">
                  <a16:creationId xmlns:a16="http://schemas.microsoft.com/office/drawing/2014/main" id="{FADA3C27-4EC6-4DCA-BB85-C75BAAE82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2">
              <a:extLst>
                <a:ext uri="{FF2B5EF4-FFF2-40B4-BE49-F238E27FC236}">
                  <a16:creationId xmlns:a16="http://schemas.microsoft.com/office/drawing/2014/main" id="{2D8216BF-F79F-406D-A3B4-46744068A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2" name="Group 50">
            <a:extLst>
              <a:ext uri="{FF2B5EF4-FFF2-40B4-BE49-F238E27FC236}">
                <a16:creationId xmlns:a16="http://schemas.microsoft.com/office/drawing/2014/main" id="{C6C16BE5-8A9A-432D-8A61-230FA0381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81779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2" name="Rectangle 5">
              <a:extLst>
                <a:ext uri="{FF2B5EF4-FFF2-40B4-BE49-F238E27FC236}">
                  <a16:creationId xmlns:a16="http://schemas.microsoft.com/office/drawing/2014/main" id="{2E852AB2-2672-41DF-9CF6-FCDEF1805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90283F1A-A49E-441D-BDF5-35B8BEE42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B0BC41A4-F3F1-4CD4-B266-D9DAA2171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8">
              <a:extLst>
                <a:ext uri="{FF2B5EF4-FFF2-40B4-BE49-F238E27FC236}">
                  <a16:creationId xmlns:a16="http://schemas.microsoft.com/office/drawing/2014/main" id="{6E29DA39-130F-41A1-A21E-4FB453948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39995AD4-F8DE-4CEB-B958-1DBF7EAC2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D1F7DCE1-6887-4FE0-A7D7-3652030CF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4E46B0E1-9543-441D-AD1D-1308AF88C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E8C112C9-8D48-4612-AE0B-CF59EC743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2D16C38C-4A3B-4060-9A3B-C47DD6DE7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0A9B4CAA-8439-44B3-B738-2123169FA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8C6EF933-69B7-48C8-9337-4E0DEF6E75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B428AEFA-3C03-48AA-AEA5-8E3F58904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041D2508-FE53-47C0-887F-38BD1FB73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2C0392BD-D896-4A41-B18B-1389FE1F0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B3272EA3-C600-441C-BFC9-ACFF90CD4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D8731AA3-BC2D-408B-9D72-C804B8B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BE934A31-790A-459C-A997-670583ADC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241F679B-BBF0-49DA-A9F3-D623BA752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0BDC4BE0-E1FF-48B5-A064-70F561454E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4">
              <a:extLst>
                <a:ext uri="{FF2B5EF4-FFF2-40B4-BE49-F238E27FC236}">
                  <a16:creationId xmlns:a16="http://schemas.microsoft.com/office/drawing/2014/main" id="{245FC7BA-96DB-41CB-B43A-8EEE482C3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5">
              <a:extLst>
                <a:ext uri="{FF2B5EF4-FFF2-40B4-BE49-F238E27FC236}">
                  <a16:creationId xmlns:a16="http://schemas.microsoft.com/office/drawing/2014/main" id="{3BBD03A9-646B-40EE-9A27-15297EC936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6">
              <a:extLst>
                <a:ext uri="{FF2B5EF4-FFF2-40B4-BE49-F238E27FC236}">
                  <a16:creationId xmlns:a16="http://schemas.microsoft.com/office/drawing/2014/main" id="{4D738FC2-47B4-4BC9-B109-05C56DC00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7">
              <a:extLst>
                <a:ext uri="{FF2B5EF4-FFF2-40B4-BE49-F238E27FC236}">
                  <a16:creationId xmlns:a16="http://schemas.microsoft.com/office/drawing/2014/main" id="{148BE0A7-2537-452C-BA13-B78D302CB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8">
              <a:extLst>
                <a:ext uri="{FF2B5EF4-FFF2-40B4-BE49-F238E27FC236}">
                  <a16:creationId xmlns:a16="http://schemas.microsoft.com/office/drawing/2014/main" id="{CF6A9D45-D849-4BF5-BBA0-D7BE29B88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9">
              <a:extLst>
                <a:ext uri="{FF2B5EF4-FFF2-40B4-BE49-F238E27FC236}">
                  <a16:creationId xmlns:a16="http://schemas.microsoft.com/office/drawing/2014/main" id="{13F44E41-B5E8-472D-80F2-4539AD3D4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0">
              <a:extLst>
                <a:ext uri="{FF2B5EF4-FFF2-40B4-BE49-F238E27FC236}">
                  <a16:creationId xmlns:a16="http://schemas.microsoft.com/office/drawing/2014/main" id="{CE052494-AAF2-4C3C-A072-317B7F987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1">
              <a:extLst>
                <a:ext uri="{FF2B5EF4-FFF2-40B4-BE49-F238E27FC236}">
                  <a16:creationId xmlns:a16="http://schemas.microsoft.com/office/drawing/2014/main" id="{90345C3D-13FE-4815-9563-58A52B457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2">
              <a:extLst>
                <a:ext uri="{FF2B5EF4-FFF2-40B4-BE49-F238E27FC236}">
                  <a16:creationId xmlns:a16="http://schemas.microsoft.com/office/drawing/2014/main" id="{37908D29-2BB3-4D6C-92DB-864F63057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Rectangle 33">
              <a:extLst>
                <a:ext uri="{FF2B5EF4-FFF2-40B4-BE49-F238E27FC236}">
                  <a16:creationId xmlns:a16="http://schemas.microsoft.com/office/drawing/2014/main" id="{174B5792-73C4-4FBF-BAD9-F9A5BBC59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1" name="Freeform 34">
              <a:extLst>
                <a:ext uri="{FF2B5EF4-FFF2-40B4-BE49-F238E27FC236}">
                  <a16:creationId xmlns:a16="http://schemas.microsoft.com/office/drawing/2014/main" id="{D4741BB8-0638-4A06-85A7-69FE81BC4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5">
              <a:extLst>
                <a:ext uri="{FF2B5EF4-FFF2-40B4-BE49-F238E27FC236}">
                  <a16:creationId xmlns:a16="http://schemas.microsoft.com/office/drawing/2014/main" id="{FBDB982D-6E9A-426E-86B1-69031E104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6">
              <a:extLst>
                <a:ext uri="{FF2B5EF4-FFF2-40B4-BE49-F238E27FC236}">
                  <a16:creationId xmlns:a16="http://schemas.microsoft.com/office/drawing/2014/main" id="{400B8260-9575-48DB-9175-B1C853024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7">
              <a:extLst>
                <a:ext uri="{FF2B5EF4-FFF2-40B4-BE49-F238E27FC236}">
                  <a16:creationId xmlns:a16="http://schemas.microsoft.com/office/drawing/2014/main" id="{52FB1DD3-BAEC-4974-89F5-36B695945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8">
              <a:extLst>
                <a:ext uri="{FF2B5EF4-FFF2-40B4-BE49-F238E27FC236}">
                  <a16:creationId xmlns:a16="http://schemas.microsoft.com/office/drawing/2014/main" id="{E51161AB-FDC1-4703-9C29-C410366B9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9">
              <a:extLst>
                <a:ext uri="{FF2B5EF4-FFF2-40B4-BE49-F238E27FC236}">
                  <a16:creationId xmlns:a16="http://schemas.microsoft.com/office/drawing/2014/main" id="{DE6123AD-33B5-429C-B8F7-DB1A8FDABF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40">
              <a:extLst>
                <a:ext uri="{FF2B5EF4-FFF2-40B4-BE49-F238E27FC236}">
                  <a16:creationId xmlns:a16="http://schemas.microsoft.com/office/drawing/2014/main" id="{8C454A1D-B20A-4994-8C14-EE5DD3B99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41">
              <a:extLst>
                <a:ext uri="{FF2B5EF4-FFF2-40B4-BE49-F238E27FC236}">
                  <a16:creationId xmlns:a16="http://schemas.microsoft.com/office/drawing/2014/main" id="{CFA7BB74-790B-45D7-B94B-DD4D83ED8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42">
              <a:extLst>
                <a:ext uri="{FF2B5EF4-FFF2-40B4-BE49-F238E27FC236}">
                  <a16:creationId xmlns:a16="http://schemas.microsoft.com/office/drawing/2014/main" id="{19BBC3FC-0052-4BDB-8D6A-421E07EE2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43">
              <a:extLst>
                <a:ext uri="{FF2B5EF4-FFF2-40B4-BE49-F238E27FC236}">
                  <a16:creationId xmlns:a16="http://schemas.microsoft.com/office/drawing/2014/main" id="{42A3E4B3-707A-4D0A-BEED-61A77E960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4">
              <a:extLst>
                <a:ext uri="{FF2B5EF4-FFF2-40B4-BE49-F238E27FC236}">
                  <a16:creationId xmlns:a16="http://schemas.microsoft.com/office/drawing/2014/main" id="{089BBE83-D985-45E9-B442-1326F6FBA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Rectangle 45">
              <a:extLst>
                <a:ext uri="{FF2B5EF4-FFF2-40B4-BE49-F238E27FC236}">
                  <a16:creationId xmlns:a16="http://schemas.microsoft.com/office/drawing/2014/main" id="{FE1B194F-F703-4020-92ED-DBDB5C234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3" name="Freeform 46">
              <a:extLst>
                <a:ext uri="{FF2B5EF4-FFF2-40B4-BE49-F238E27FC236}">
                  <a16:creationId xmlns:a16="http://schemas.microsoft.com/office/drawing/2014/main" id="{D7A22662-B7AF-4857-AD78-716690A268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7">
              <a:extLst>
                <a:ext uri="{FF2B5EF4-FFF2-40B4-BE49-F238E27FC236}">
                  <a16:creationId xmlns:a16="http://schemas.microsoft.com/office/drawing/2014/main" id="{62C16BE5-0C4B-48FC-ABA4-36A8F2DFE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8">
              <a:extLst>
                <a:ext uri="{FF2B5EF4-FFF2-40B4-BE49-F238E27FC236}">
                  <a16:creationId xmlns:a16="http://schemas.microsoft.com/office/drawing/2014/main" id="{C2327DB7-B7F2-4829-909E-A03D62252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9">
              <a:extLst>
                <a:ext uri="{FF2B5EF4-FFF2-40B4-BE49-F238E27FC236}">
                  <a16:creationId xmlns:a16="http://schemas.microsoft.com/office/drawing/2014/main" id="{167918EB-9EB1-413F-8C39-F018CCDCC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50">
              <a:extLst>
                <a:ext uri="{FF2B5EF4-FFF2-40B4-BE49-F238E27FC236}">
                  <a16:creationId xmlns:a16="http://schemas.microsoft.com/office/drawing/2014/main" id="{B971E245-631A-4364-A177-C1D1B6B4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51">
              <a:extLst>
                <a:ext uri="{FF2B5EF4-FFF2-40B4-BE49-F238E27FC236}">
                  <a16:creationId xmlns:a16="http://schemas.microsoft.com/office/drawing/2014/main" id="{1D4C1872-66E3-45EB-BDE7-26C02A17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2">
              <a:extLst>
                <a:ext uri="{FF2B5EF4-FFF2-40B4-BE49-F238E27FC236}">
                  <a16:creationId xmlns:a16="http://schemas.microsoft.com/office/drawing/2014/main" id="{D2BC0771-493C-4FEF-958F-859C539243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3">
              <a:extLst>
                <a:ext uri="{FF2B5EF4-FFF2-40B4-BE49-F238E27FC236}">
                  <a16:creationId xmlns:a16="http://schemas.microsoft.com/office/drawing/2014/main" id="{E339169B-1EE1-4E4F-BA0C-BD3AD57FD7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4">
              <a:extLst>
                <a:ext uri="{FF2B5EF4-FFF2-40B4-BE49-F238E27FC236}">
                  <a16:creationId xmlns:a16="http://schemas.microsoft.com/office/drawing/2014/main" id="{BBC80538-8C59-46A3-B187-66C9A6D3F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5">
              <a:extLst>
                <a:ext uri="{FF2B5EF4-FFF2-40B4-BE49-F238E27FC236}">
                  <a16:creationId xmlns:a16="http://schemas.microsoft.com/office/drawing/2014/main" id="{C5F9090C-11D8-4272-815D-11B1911DA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6">
              <a:extLst>
                <a:ext uri="{FF2B5EF4-FFF2-40B4-BE49-F238E27FC236}">
                  <a16:creationId xmlns:a16="http://schemas.microsoft.com/office/drawing/2014/main" id="{A361F786-6FA9-4EAD-81EF-BF4734D46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7">
              <a:extLst>
                <a:ext uri="{FF2B5EF4-FFF2-40B4-BE49-F238E27FC236}">
                  <a16:creationId xmlns:a16="http://schemas.microsoft.com/office/drawing/2014/main" id="{63B2A436-CEC8-477C-ACDD-6E5D2ABBC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8">
              <a:extLst>
                <a:ext uri="{FF2B5EF4-FFF2-40B4-BE49-F238E27FC236}">
                  <a16:creationId xmlns:a16="http://schemas.microsoft.com/office/drawing/2014/main" id="{7FAE92CD-EBFF-4DB4-9F5D-00D33E902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2B5DEB0-22B2-4546-9927-C26EE320A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209" y="618518"/>
            <a:ext cx="5877676" cy="1478570"/>
          </a:xfrm>
        </p:spPr>
        <p:txBody>
          <a:bodyPr>
            <a:normAutofit/>
          </a:bodyPr>
          <a:lstStyle/>
          <a:p>
            <a:r>
              <a:rPr lang="en-US"/>
              <a:t>What I learned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396281-9EC1-B64E-A06E-B792A2BE37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174" b="1"/>
          <a:stretch/>
        </p:blipFill>
        <p:spPr>
          <a:xfrm>
            <a:off x="-5597" y="1"/>
            <a:ext cx="4635583" cy="3427413"/>
          </a:xfrm>
          <a:custGeom>
            <a:avLst/>
            <a:gdLst>
              <a:gd name="connsiteX0" fmla="*/ 0 w 4635583"/>
              <a:gd name="connsiteY0" fmla="*/ 0 h 3427413"/>
              <a:gd name="connsiteX1" fmla="*/ 4635583 w 4635583"/>
              <a:gd name="connsiteY1" fmla="*/ 0 h 3427413"/>
              <a:gd name="connsiteX2" fmla="*/ 4635583 w 4635583"/>
              <a:gd name="connsiteY2" fmla="*/ 3427413 h 3427413"/>
              <a:gd name="connsiteX3" fmla="*/ 0 w 4635583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27413">
                <a:moveTo>
                  <a:pt x="0" y="0"/>
                </a:moveTo>
                <a:lnTo>
                  <a:pt x="4635583" y="0"/>
                </a:lnTo>
                <a:lnTo>
                  <a:pt x="4635583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89312A-B30D-3B45-8F01-74262D8ACE7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2642" b="2"/>
          <a:stretch/>
        </p:blipFill>
        <p:spPr>
          <a:xfrm>
            <a:off x="-5597" y="3427414"/>
            <a:ext cx="4635583" cy="3430587"/>
          </a:xfrm>
          <a:custGeom>
            <a:avLst/>
            <a:gdLst>
              <a:gd name="connsiteX0" fmla="*/ 0 w 4635583"/>
              <a:gd name="connsiteY0" fmla="*/ 0 h 3430587"/>
              <a:gd name="connsiteX1" fmla="*/ 4635583 w 4635583"/>
              <a:gd name="connsiteY1" fmla="*/ 0 h 3430587"/>
              <a:gd name="connsiteX2" fmla="*/ 4635583 w 4635583"/>
              <a:gd name="connsiteY2" fmla="*/ 3430587 h 3430587"/>
              <a:gd name="connsiteX3" fmla="*/ 0 w 4635583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30587">
                <a:moveTo>
                  <a:pt x="0" y="0"/>
                </a:moveTo>
                <a:lnTo>
                  <a:pt x="4635583" y="0"/>
                </a:lnTo>
                <a:lnTo>
                  <a:pt x="4635583" y="3430587"/>
                </a:lnTo>
                <a:lnTo>
                  <a:pt x="0" y="3430587"/>
                </a:lnTo>
                <a:close/>
              </a:path>
            </a:pathLst>
          </a:custGeom>
        </p:spPr>
      </p:pic>
      <p:cxnSp>
        <p:nvCxnSpPr>
          <p:cNvPr id="113" name="Straight Connector 106">
            <a:extLst>
              <a:ext uri="{FF2B5EF4-FFF2-40B4-BE49-F238E27FC236}">
                <a16:creationId xmlns:a16="http://schemas.microsoft.com/office/drawing/2014/main" id="{E104AA93-67FD-43AC-92F9-5840A89E4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2483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14" name="Straight Connector 108">
            <a:extLst>
              <a:ext uri="{FF2B5EF4-FFF2-40B4-BE49-F238E27FC236}">
                <a16:creationId xmlns:a16="http://schemas.microsoft.com/office/drawing/2014/main" id="{95AE1CAD-A877-4C0B-91F7-CA9C684C9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64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4635583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05CB0-5291-D448-A270-46E061300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1209" y="2249487"/>
            <a:ext cx="5877677" cy="3541714"/>
          </a:xfrm>
        </p:spPr>
        <p:txBody>
          <a:bodyPr>
            <a:normAutofit/>
          </a:bodyPr>
          <a:lstStyle/>
          <a:p>
            <a:r>
              <a:rPr lang="en-US"/>
              <a:t>Different AWS environments and how they are able to interact with each other to perform various tasks </a:t>
            </a:r>
          </a:p>
          <a:p>
            <a:r>
              <a:rPr lang="en-US"/>
              <a:t>How to better interact with co-workers upper management in large corporations </a:t>
            </a:r>
          </a:p>
          <a:p>
            <a:r>
              <a:rPr lang="en-US"/>
              <a:t>How to conduct informational interviews and make lasting relationships with co-workers  </a:t>
            </a:r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580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CF4F3-1B45-ED4D-9D96-8EC82A98A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Skills/Trends I've seen  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0AFF8-4708-D14A-B21C-A2115B013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844521" cy="3541714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/>
              <a:t>How to run meetings (in person or over Skype)</a:t>
            </a:r>
          </a:p>
          <a:p>
            <a:pPr>
              <a:lnSpc>
                <a:spcPct val="110000"/>
              </a:lnSpc>
            </a:pPr>
            <a:r>
              <a:rPr lang="en-US" sz="2000"/>
              <a:t>Prioritizing work by immediate importance </a:t>
            </a:r>
          </a:p>
          <a:p>
            <a:pPr>
              <a:lnSpc>
                <a:spcPct val="110000"/>
              </a:lnSpc>
            </a:pPr>
            <a:r>
              <a:rPr lang="en-US" sz="2000"/>
              <a:t>Increased interest in using technology to help achieve business objectives </a:t>
            </a:r>
          </a:p>
          <a:p>
            <a:pPr>
              <a:lnSpc>
                <a:spcPct val="110000"/>
              </a:lnSpc>
            </a:pPr>
            <a:r>
              <a:rPr lang="en-US" sz="2000"/>
              <a:t>Stronger focus on educating employees about the importance of UX research/design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5C3D35-BE4E-1A49-9261-F5FADCC469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62" r="18938" b="2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0180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6CE37D-D6AE-9640-9BA8-97D232D01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Impact on future career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FD0FD-CAF3-A04A-A0DD-E18CAC9F4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Experiences helped me determine what specific job roles and titles I will pursue in the future </a:t>
            </a:r>
          </a:p>
          <a:p>
            <a:r>
              <a:rPr lang="en-US" sz="2000"/>
              <a:t>Helped me understand locations I may want to apply to in future </a:t>
            </a:r>
          </a:p>
          <a:p>
            <a:r>
              <a:rPr lang="en-US" sz="2000"/>
              <a:t>Made connections that I may be able to leverage as I advance in my career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834272-0487-F046-9467-68D9E5DE9E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5634" y="618518"/>
            <a:ext cx="4197011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2516427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191</Words>
  <Application>Microsoft Macintosh PowerPoint</Application>
  <PresentationFormat>Widescreen</PresentationFormat>
  <Paragraphs>22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Technology internship at Comerica bank</vt:lpstr>
      <vt:lpstr>What I Did </vt:lpstr>
      <vt:lpstr>What I learned </vt:lpstr>
      <vt:lpstr>Skills/Trends I've seen  </vt:lpstr>
      <vt:lpstr>Impact on future career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internship at Comerica bank</dc:title>
  <dc:creator>Prime, Griff</dc:creator>
  <cp:lastModifiedBy>Prime, Griff</cp:lastModifiedBy>
  <cp:revision>1</cp:revision>
  <dcterms:created xsi:type="dcterms:W3CDTF">2019-08-24T01:55:29Z</dcterms:created>
  <dcterms:modified xsi:type="dcterms:W3CDTF">2020-03-17T03:14:17Z</dcterms:modified>
</cp:coreProperties>
</file>